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71A49-9735-4864-A9F7-79915E305908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295A-4EE2-4444-8003-A92F3AD996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762000"/>
            <a:ext cx="8686800" cy="5867400"/>
          </a:xfrm>
          <a:prstGeom prst="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Create a Double Bubble Map to  compare two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animals from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Unique Animals of the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Southwest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.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Insert pictures as appropriate.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6248400"/>
            <a:ext cx="861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What characteristics do the animals have that allow them to survive in the desert?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209800" y="2971800"/>
            <a:ext cx="1371600" cy="1219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Animal 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105400" y="2971800"/>
            <a:ext cx="1371600" cy="1219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Animal 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sdtc-ws2</cp:lastModifiedBy>
  <cp:revision>5</cp:revision>
  <dcterms:created xsi:type="dcterms:W3CDTF">2011-07-26T18:15:29Z</dcterms:created>
  <dcterms:modified xsi:type="dcterms:W3CDTF">2012-03-24T15:44:50Z</dcterms:modified>
</cp:coreProperties>
</file>