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2CE6-BC16-42FA-85F7-A5C21F4534B3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BC1C-1301-43C8-A616-8627AF684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04800"/>
            <a:ext cx="9144000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Bodoni MT Black" pitchFamily="18" charset="0"/>
              </a:rPr>
              <a:t>Fantasy vs. Fable</a:t>
            </a:r>
            <a:endParaRPr lang="en-US" sz="44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0070C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Bodoni MT Black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14600" y="3276600"/>
            <a:ext cx="12954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Fantasy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066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Create a Double </a:t>
            </a:r>
            <a:r>
              <a:rPr lang="en-US" smtClean="0"/>
              <a:t>Bubble </a:t>
            </a:r>
            <a:r>
              <a:rPr lang="en-US" smtClean="0"/>
              <a:t>Map to </a:t>
            </a:r>
            <a:r>
              <a:rPr lang="en-US" dirty="0" smtClean="0"/>
              <a:t>compare fantasy stories to fables. Use details from Wilbur’s Boast and “The Lion and the Mouse” to support your comparisons. 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410200" y="3276600"/>
            <a:ext cx="1295400" cy="990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Fable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8</cp:revision>
  <dcterms:created xsi:type="dcterms:W3CDTF">2011-07-26T16:58:11Z</dcterms:created>
  <dcterms:modified xsi:type="dcterms:W3CDTF">2012-03-24T15:13:59Z</dcterms:modified>
</cp:coreProperties>
</file>