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94" autoAdjust="0"/>
  </p:normalViewPr>
  <p:slideViewPr>
    <p:cSldViewPr>
      <p:cViewPr varScale="1">
        <p:scale>
          <a:sx n="66" d="100"/>
          <a:sy n="66" d="100"/>
        </p:scale>
        <p:origin x="-1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18E7D-B65E-48B1-ABAD-E0A5D3E222A4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1E980-4118-48C7-8EEB-6D03BCE9A0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add your own Clip</a:t>
            </a:r>
            <a:r>
              <a:rPr lang="en-US" baseline="0" dirty="0" smtClean="0"/>
              <a:t> Art: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Click on the Tiger and press Delete.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Go to the Insert tab on the top toolbar.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Click Clip Art.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Type in the animal you would like to find in the “Search for:” toolbar.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Click the picture you would like to use.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Make the picture bigger/smaller or move it using the dots and arrows on the corners of the picture.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</a:t>
            </a:r>
            <a:r>
              <a:rPr lang="en-US" baseline="0" dirty="0" smtClean="0"/>
              <a:t> information like….</a:t>
            </a:r>
          </a:p>
          <a:p>
            <a:r>
              <a:rPr lang="en-US" baseline="0" dirty="0" smtClean="0"/>
              <a:t>Where in the world is your animal from?</a:t>
            </a:r>
          </a:p>
          <a:p>
            <a:r>
              <a:rPr lang="en-US" baseline="0" dirty="0" smtClean="0"/>
              <a:t>What countries can you find it in?</a:t>
            </a:r>
          </a:p>
          <a:p>
            <a:r>
              <a:rPr lang="en-US" baseline="0" dirty="0" smtClean="0"/>
              <a:t>What type of climate is the animal living in?</a:t>
            </a:r>
          </a:p>
          <a:p>
            <a:r>
              <a:rPr lang="en-US" baseline="0" dirty="0" smtClean="0"/>
              <a:t>What is the weather like where your animal is from?</a:t>
            </a:r>
          </a:p>
          <a:p>
            <a:r>
              <a:rPr lang="en-US" baseline="0" dirty="0" smtClean="0"/>
              <a:t>What does your animal use for a home?</a:t>
            </a:r>
          </a:p>
          <a:p>
            <a:r>
              <a:rPr lang="en-US" baseline="0" dirty="0" smtClean="0"/>
              <a:t>What does your animal use for protection?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information like…</a:t>
            </a:r>
          </a:p>
          <a:p>
            <a:r>
              <a:rPr lang="en-US" dirty="0" smtClean="0"/>
              <a:t>What color is your animal?</a:t>
            </a:r>
          </a:p>
          <a:p>
            <a:r>
              <a:rPr lang="en-US" baseline="0" dirty="0" smtClean="0"/>
              <a:t>How big/small is your animal?</a:t>
            </a:r>
          </a:p>
          <a:p>
            <a:r>
              <a:rPr lang="en-US" baseline="0" dirty="0" smtClean="0"/>
              <a:t>Does your animal change what it looks like?  Or does it always look the same?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information like….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does your animal eat?  Is it an herbivore (eats plants only), a carnivore (eats meat/other animals only), or an omnivore (eats both plants and animals)?  What kinds of plants or animals does your animal eat? How does your animal get it’s food?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your animal change itself in any way to help it survive?</a:t>
            </a:r>
          </a:p>
          <a:p>
            <a:r>
              <a:rPr lang="en-US" dirty="0" smtClean="0"/>
              <a:t>Does it</a:t>
            </a:r>
            <a:r>
              <a:rPr lang="en-US" baseline="0" dirty="0" smtClean="0"/>
              <a:t> change color or shape?</a:t>
            </a:r>
          </a:p>
          <a:p>
            <a:r>
              <a:rPr lang="en-US" baseline="0" dirty="0" smtClean="0"/>
              <a:t>Does your animal camouflage itself to hide from predators?</a:t>
            </a:r>
          </a:p>
          <a:p>
            <a:r>
              <a:rPr lang="en-US" baseline="0" dirty="0" smtClean="0"/>
              <a:t>Does it fly, swim, run, or crawl?</a:t>
            </a:r>
          </a:p>
          <a:p>
            <a:r>
              <a:rPr lang="en-US" baseline="0" dirty="0" smtClean="0"/>
              <a:t>Does your animal migrate (or move to another location on earth) during certain times?</a:t>
            </a:r>
          </a:p>
          <a:p>
            <a:r>
              <a:rPr lang="en-US" baseline="0" dirty="0" smtClean="0"/>
              <a:t>Does your animal have special features that help it (like claws, a sharp beak, sharp teeth, warm fur, gills, …)</a:t>
            </a:r>
          </a:p>
          <a:p>
            <a:r>
              <a:rPr lang="en-US" baseline="0" dirty="0" smtClean="0"/>
              <a:t>Think about WHY it needs to do or have these things to survive.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Ideas:</a:t>
            </a:r>
          </a:p>
          <a:p>
            <a:r>
              <a:rPr lang="en-US" dirty="0" smtClean="0"/>
              <a:t>How</a:t>
            </a:r>
            <a:r>
              <a:rPr lang="en-US" baseline="0" dirty="0" smtClean="0"/>
              <a:t> fast it can run…. How high it can fly…  ANYTHING you find interesting!!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the row you would like to type into.</a:t>
            </a:r>
            <a:r>
              <a:rPr lang="en-US" baseline="0" dirty="0" smtClean="0"/>
              <a:t>  Start typing!</a:t>
            </a:r>
          </a:p>
          <a:p>
            <a:r>
              <a:rPr lang="en-US" baseline="0" dirty="0" smtClean="0"/>
              <a:t>Don’t forget to Capitalize the first letter of each word in the title of a book or website!</a:t>
            </a:r>
          </a:p>
          <a:p>
            <a:r>
              <a:rPr lang="en-US" baseline="0" dirty="0" smtClean="0"/>
              <a:t>Don’t forget to Capitalize the first letter of the author’s first and last name!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1E980-4118-48C7-8EEB-6D03BCE9A08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8B0CF2-B307-45F3-BA8E-8F5EC964DCD9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A15043-CFED-473E-9F35-A599861301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</a:rPr>
              <a:t>The Tiger</a:t>
            </a:r>
            <a:endParaRPr lang="en-US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Researched by Your Name</a:t>
            </a:r>
            <a:endParaRPr lang="en-US" dirty="0"/>
          </a:p>
        </p:txBody>
      </p:sp>
      <p:pic>
        <p:nvPicPr>
          <p:cNvPr id="1028" name="Picture 4" descr="C:\Temporary Internet Files\Content.IE5\D1WSQ9CR\MC90015034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28600"/>
            <a:ext cx="3735984" cy="3733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Habitat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Appearance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Diet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Adaptations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Interesting Facts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2">
                    <a:lumMod val="75000"/>
                  </a:schemeClr>
                </a:solidFill>
              </a:rPr>
              <a:t>Bibliography</a:t>
            </a:r>
            <a:endParaRPr lang="en-US" sz="60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Websites I used…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Books I used…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133600"/>
          <a:ext cx="609600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Website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4343400"/>
          <a:ext cx="6096000" cy="22250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  <p:sndAc>
      <p:stSnd>
        <p:snd r:embed="rId3" name="explod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THANK YOU FOR TAKING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TIME TO WATCH MY PRESENTATION!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5" name="Picture 3" descr="C:\Temporary Internet Files\Content.IE5\62IPEH82\MC9001047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029200"/>
            <a:ext cx="1823314" cy="756209"/>
          </a:xfrm>
          <a:prstGeom prst="rect">
            <a:avLst/>
          </a:prstGeom>
          <a:noFill/>
        </p:spPr>
      </p:pic>
      <p:pic>
        <p:nvPicPr>
          <p:cNvPr id="3076" name="Picture 4" descr="C:\Temporary Internet Files\Content.IE5\N7U5MB62\MC90010514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33400"/>
            <a:ext cx="1529791" cy="1819656"/>
          </a:xfrm>
          <a:prstGeom prst="rect">
            <a:avLst/>
          </a:prstGeom>
          <a:noFill/>
        </p:spPr>
      </p:pic>
      <p:pic>
        <p:nvPicPr>
          <p:cNvPr id="3077" name="Picture 5" descr="C:\Temporary Internet Files\Content.IE5\Z9VSAE6Q\MC90017464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648200"/>
            <a:ext cx="1806854" cy="783641"/>
          </a:xfrm>
          <a:prstGeom prst="rect">
            <a:avLst/>
          </a:prstGeom>
          <a:noFill/>
        </p:spPr>
      </p:pic>
      <p:pic>
        <p:nvPicPr>
          <p:cNvPr id="3078" name="Picture 6" descr="C:\Temporary Internet Files\Content.IE5\D1WSQ9CR\MC90010483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838200"/>
            <a:ext cx="1821485" cy="1139342"/>
          </a:xfrm>
          <a:prstGeom prst="rect">
            <a:avLst/>
          </a:prstGeom>
          <a:noFill/>
        </p:spPr>
      </p:pic>
      <p:pic>
        <p:nvPicPr>
          <p:cNvPr id="3079" name="Picture 7" descr="C:\Temporary Internet Files\Content.IE5\51TARX2H\MC90010489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5200" y="3810000"/>
            <a:ext cx="1818742" cy="512978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433</Words>
  <Application>Microsoft Office PowerPoint</Application>
  <PresentationFormat>On-screen Show (4:3)</PresentationFormat>
  <Paragraphs>60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The Tiger</vt:lpstr>
      <vt:lpstr>Habitat</vt:lpstr>
      <vt:lpstr>Appearance</vt:lpstr>
      <vt:lpstr>Diet</vt:lpstr>
      <vt:lpstr>Adaptations</vt:lpstr>
      <vt:lpstr>Interesting Facts</vt:lpstr>
      <vt:lpstr>Bibliography</vt:lpstr>
      <vt:lpstr>Slide 8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Animal</dc:title>
  <dc:creator>Installer</dc:creator>
  <cp:lastModifiedBy>Installer</cp:lastModifiedBy>
  <cp:revision>6</cp:revision>
  <dcterms:created xsi:type="dcterms:W3CDTF">2012-06-18T15:46:28Z</dcterms:created>
  <dcterms:modified xsi:type="dcterms:W3CDTF">2012-06-18T16:31:44Z</dcterms:modified>
</cp:coreProperties>
</file>