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533400"/>
            <a:ext cx="8686800" cy="6096000"/>
          </a:xfrm>
          <a:prstGeom prst="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590800"/>
            <a:ext cx="1183888" cy="16002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Create a Double Bubble to compare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Unique Animals of the Southwest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with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What Curious Creatures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60198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Which selection did you like best? Why?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2514600"/>
            <a:ext cx="1346851" cy="1676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Anne Arundel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Installer</dc:creator>
  <cp:lastModifiedBy>sdtc-ws2</cp:lastModifiedBy>
  <cp:revision>6</cp:revision>
  <dcterms:created xsi:type="dcterms:W3CDTF">2011-07-26T18:15:29Z</dcterms:created>
  <dcterms:modified xsi:type="dcterms:W3CDTF">2012-03-24T15:42:56Z</dcterms:modified>
</cp:coreProperties>
</file>