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533400"/>
            <a:ext cx="8686800" cy="6096000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90800"/>
            <a:ext cx="1183888" cy="1600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Create a Double Bubble to compare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Unique Animals of the Southwest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with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What Curious Creatures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019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Which selection did you like best? Why?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514600"/>
            <a:ext cx="1346851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6</cp:revision>
  <dcterms:created xsi:type="dcterms:W3CDTF">2011-07-26T18:15:29Z</dcterms:created>
  <dcterms:modified xsi:type="dcterms:W3CDTF">2012-03-24T15:42:56Z</dcterms:modified>
</cp:coreProperties>
</file>