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7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4D6A-21DB-4962-B037-51CA1893F0C6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BEA-A600-4DC2-B1B7-E1EE2DB78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4D6A-21DB-4962-B037-51CA1893F0C6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BEA-A600-4DC2-B1B7-E1EE2DB78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4D6A-21DB-4962-B037-51CA1893F0C6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BEA-A600-4DC2-B1B7-E1EE2DB78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4D6A-21DB-4962-B037-51CA1893F0C6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BEA-A600-4DC2-B1B7-E1EE2DB78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4D6A-21DB-4962-B037-51CA1893F0C6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BEA-A600-4DC2-B1B7-E1EE2DB78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4D6A-21DB-4962-B037-51CA1893F0C6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BEA-A600-4DC2-B1B7-E1EE2DB78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4D6A-21DB-4962-B037-51CA1893F0C6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BEA-A600-4DC2-B1B7-E1EE2DB78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4D6A-21DB-4962-B037-51CA1893F0C6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BEA-A600-4DC2-B1B7-E1EE2DB78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4D6A-21DB-4962-B037-51CA1893F0C6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BEA-A600-4DC2-B1B7-E1EE2DB78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4D6A-21DB-4962-B037-51CA1893F0C6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BEA-A600-4DC2-B1B7-E1EE2DB78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34D6A-21DB-4962-B037-51CA1893F0C6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A5BEA-A600-4DC2-B1B7-E1EE2DB787F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934D6A-21DB-4962-B037-51CA1893F0C6}" type="datetimeFigureOut">
              <a:rPr lang="en-US" smtClean="0"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A5BEA-A600-4DC2-B1B7-E1EE2DB787F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0"/>
            <a:ext cx="7315200" cy="7449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TextBox 14"/>
          <p:cNvSpPr txBox="1"/>
          <p:nvPr/>
        </p:nvSpPr>
        <p:spPr>
          <a:xfrm>
            <a:off x="0" y="685800"/>
            <a:ext cx="7772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After reading </a:t>
            </a:r>
            <a:r>
              <a:rPr lang="en-US" sz="16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Penguin Chick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, complete the double bubble below comparing 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and contrasting penguin 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chicks to human children. Replace the bubbles below with appropriate 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pictures if possible. You can copy and paste the bubbles if you add text to your double </a:t>
            </a:r>
            <a:r>
              <a:rPr lang="en-US" sz="16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bubble map. Then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, delete these directions.</a:t>
            </a:r>
            <a:endParaRPr lang="en-US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itchFamily="34" charset="0"/>
            </a:endParaRPr>
          </a:p>
        </p:txBody>
      </p:sp>
      <p:pic>
        <p:nvPicPr>
          <p:cNvPr id="16" name="Picture 15" descr="chi_08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0"/>
            <a:ext cx="1600200" cy="1466022"/>
          </a:xfrm>
          <a:prstGeom prst="rect">
            <a:avLst/>
          </a:prstGeom>
        </p:spPr>
      </p:pic>
      <p:sp>
        <p:nvSpPr>
          <p:cNvPr id="17" name="Oval 16"/>
          <p:cNvSpPr/>
          <p:nvPr/>
        </p:nvSpPr>
        <p:spPr>
          <a:xfrm>
            <a:off x="2362200" y="3048000"/>
            <a:ext cx="13716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Penguin Chicks</a:t>
            </a:r>
            <a:endParaRPr lang="en-US" dirty="0"/>
          </a:p>
        </p:txBody>
      </p:sp>
      <p:sp>
        <p:nvSpPr>
          <p:cNvPr id="18" name="Oval 17"/>
          <p:cNvSpPr/>
          <p:nvPr/>
        </p:nvSpPr>
        <p:spPr>
          <a:xfrm>
            <a:off x="5334000" y="2971800"/>
            <a:ext cx="13716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Children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55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Anne Arundel County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Installer</dc:creator>
  <cp:lastModifiedBy>SDTC-WS2</cp:lastModifiedBy>
  <cp:revision>5</cp:revision>
  <dcterms:created xsi:type="dcterms:W3CDTF">2011-07-26T13:05:21Z</dcterms:created>
  <dcterms:modified xsi:type="dcterms:W3CDTF">2013-07-16T15:31:53Z</dcterms:modified>
</cp:coreProperties>
</file>