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4D6A-21DB-4962-B037-51CA1893F0C6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5BEA-A600-4DC2-B1B7-E1EE2DB787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7315200" cy="7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6858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After reading 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Penguin Chick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, complete the double bubble below comparing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and contrasting penguin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chicks to human children. Replace the bubbles below with appropriate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pictures if possible. You can copy and paste the bubbles if you add text to your double </a:t>
            </a:r>
            <a:r>
              <a:rPr lang="en-U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bubble map. Then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, delete these directions.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Picture 15" descr="chi_0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0"/>
            <a:ext cx="1600200" cy="146602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2362200" y="3048000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Penguin Chicks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334000" y="2971800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Children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5</cp:revision>
  <dcterms:created xsi:type="dcterms:W3CDTF">2011-07-26T13:05:21Z</dcterms:created>
  <dcterms:modified xsi:type="dcterms:W3CDTF">2013-07-16T15:31:53Z</dcterms:modified>
</cp:coreProperties>
</file>