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staller" initials="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984AE-8EF4-4C6C-80A1-F84F33F42BCB}" type="datetimeFigureOut">
              <a:rPr lang="en-US" smtClean="0"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A4984-ADF5-4A46-8483-40EEAF2882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Words Are Like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  <p:sp>
        <p:nvSpPr>
          <p:cNvPr id="4" name="Up Arrow Callout 3"/>
          <p:cNvSpPr/>
          <p:nvPr/>
        </p:nvSpPr>
        <p:spPr>
          <a:xfrm>
            <a:off x="457200" y="1143000"/>
            <a:ext cx="2286000" cy="2133600"/>
          </a:xfrm>
          <a:prstGeom prst="up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Think of adjectives such as loving, scary, friendly, etc. Choose five or six to use. </a:t>
            </a:r>
            <a:endParaRPr lang="en-US" dirty="0"/>
          </a:p>
        </p:txBody>
      </p:sp>
      <p:sp>
        <p:nvSpPr>
          <p:cNvPr id="5" name="Up Arrow Callout 4"/>
          <p:cNvSpPr/>
          <p:nvPr/>
        </p:nvSpPr>
        <p:spPr>
          <a:xfrm>
            <a:off x="5029200" y="1295400"/>
            <a:ext cx="3733800" cy="22098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would those words be like if they were real things? Think of something different for each one. </a:t>
            </a:r>
          </a:p>
          <a:p>
            <a:pPr algn="ctr"/>
            <a:r>
              <a:rPr lang="en-US" dirty="0" smtClean="0"/>
              <a:t> For example: Loving words are like a hug from Mom.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3810000"/>
            <a:ext cx="1600200" cy="2590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Once you have filled in your similes, search clipart for photos that illustrate your them and insert them on the page.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3810000"/>
            <a:ext cx="1447800" cy="2590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 Make the pictures as large as you can without going off the slide.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33800" y="3810000"/>
            <a:ext cx="1905000" cy="2590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Change the way the pictures look by clicking on format. You can change the colors of the photos so that they are all in one color.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67400" y="3810000"/>
            <a:ext cx="1371600" cy="2590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 Change the look of your font by using the WordArt Styles on the format tab.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467600" y="3810000"/>
            <a:ext cx="1371600" cy="2590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Delete this slide. 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1600200" y="6019800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3429000" y="6096000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5486400" y="6019800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010400" y="6019800"/>
            <a:ext cx="609600" cy="381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______ words are like_________.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183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Words Are Like</vt:lpstr>
      <vt:lpstr>______ words are like_________.</vt:lpstr>
      <vt:lpstr>______ words are like_________.</vt:lpstr>
      <vt:lpstr>______ words are like_________.</vt:lpstr>
      <vt:lpstr>______ words are like_________.</vt:lpstr>
      <vt:lpstr>______ words are like_________.</vt:lpstr>
      <vt:lpstr>______ words are like_________.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Are Like</dc:title>
  <dc:creator>Installer</dc:creator>
  <cp:lastModifiedBy>Installer</cp:lastModifiedBy>
  <cp:revision>2</cp:revision>
  <dcterms:created xsi:type="dcterms:W3CDTF">2012-05-19T15:54:05Z</dcterms:created>
  <dcterms:modified xsi:type="dcterms:W3CDTF">2012-05-19T16:07:12Z</dcterms:modified>
</cp:coreProperties>
</file>