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5" r:id="rId10"/>
    <p:sldId id="266" r:id="rId11"/>
    <p:sldId id="267" r:id="rId12"/>
    <p:sldId id="263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435" autoAdjust="0"/>
  </p:normalViewPr>
  <p:slideViewPr>
    <p:cSldViewPr>
      <p:cViewPr varScale="1">
        <p:scale>
          <a:sx n="65" d="100"/>
          <a:sy n="65" d="100"/>
        </p:scale>
        <p:origin x="-66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0823D-BD45-4089-A063-BBB6B0AD7BDF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CFFB4-A0AB-4E2B-8CCC-A11A18C52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06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 identify whether</a:t>
            </a:r>
            <a:r>
              <a:rPr lang="en-US" baseline="0" dirty="0" smtClean="0"/>
              <a:t> the image is a cause or an effect – what happened/will happen (Use Beginning, Middle or End)</a:t>
            </a:r>
          </a:p>
          <a:p>
            <a:r>
              <a:rPr lang="en-US" baseline="0" dirty="0" smtClean="0"/>
              <a:t>Students determine what caused the scene WMYST? CSQ.</a:t>
            </a:r>
          </a:p>
          <a:p>
            <a:r>
              <a:rPr lang="en-US" baseline="0" dirty="0" smtClean="0"/>
              <a:t>Students determine what is the effect of what is going on in the scene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CFFB4-A0AB-4E2B-8CCC-A11A18C529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128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Gropper,</a:t>
            </a:r>
            <a:r>
              <a:rPr lang="en-US" baseline="0" dirty="0" smtClean="0"/>
              <a:t> Migration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CFFB4-A0AB-4E2B-8CCC-A11A18C529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57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Picasso: Untitled 1962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CFFB4-A0AB-4E2B-8CCC-A11A18C529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61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Picasso:</a:t>
            </a:r>
            <a:r>
              <a:rPr lang="en-US" baseline="0" dirty="0" smtClean="0"/>
              <a:t>  The Acrobats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CFFB4-A0AB-4E2B-8CCC-A11A18C529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06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Rockwell-</a:t>
            </a:r>
            <a:r>
              <a:rPr lang="en-US" baseline="0" dirty="0" smtClean="0"/>
              <a:t> The Music 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CFFB4-A0AB-4E2B-8CCC-A11A18C529D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28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Rockwell:  Traffic Conditions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CFFB4-A0AB-4E2B-8CCC-A11A18C529D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564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Hodler</a:t>
            </a:r>
            <a:r>
              <a:rPr lang="en-US" dirty="0" smtClean="0"/>
              <a:t>:  Surprised by the Storm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CFFB4-A0AB-4E2B-8CCC-A11A18C529D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323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Edvard</a:t>
            </a:r>
            <a:r>
              <a:rPr lang="en-US" dirty="0" smtClean="0"/>
              <a:t> Munch:</a:t>
            </a:r>
            <a:r>
              <a:rPr lang="en-US" baseline="0" dirty="0" smtClean="0"/>
              <a:t>  The Scream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CFFB4-A0AB-4E2B-8CCC-A11A18C529D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862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Seuratt</a:t>
            </a:r>
            <a:r>
              <a:rPr lang="en-US" dirty="0" smtClean="0"/>
              <a:t>:</a:t>
            </a:r>
            <a:r>
              <a:rPr lang="en-US" baseline="0" dirty="0" smtClean="0"/>
              <a:t> Bathers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CFFB4-A0AB-4E2B-8CCC-A11A18C529D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542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Rubens: Daniel in the Lion Den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CFFB4-A0AB-4E2B-8CCC-A11A18C529D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208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Stubbs:  Cheetah</a:t>
            </a:r>
            <a:r>
              <a:rPr lang="en-US" baseline="0" smtClean="0"/>
              <a:t> </a:t>
            </a:r>
            <a:r>
              <a:rPr lang="en-US" baseline="0" dirty="0" smtClean="0"/>
              <a:t>with Two Indian Attendants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CFFB4-A0AB-4E2B-8CCC-A11A18C529D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49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Bates:  </a:t>
            </a:r>
            <a:r>
              <a:rPr lang="en-US" dirty="0" err="1" smtClean="0"/>
              <a:t>Milkbone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CFFB4-A0AB-4E2B-8CCC-A11A18C529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77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Benton:  Spring on the Missouri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CFFB4-A0AB-4E2B-8CCC-A11A18C529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35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Bonheur:</a:t>
            </a:r>
            <a:r>
              <a:rPr lang="en-US" baseline="0" dirty="0" smtClean="0"/>
              <a:t> Going to Market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CFFB4-A0AB-4E2B-8CCC-A11A18C529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73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Curry:  Tornado over</a:t>
            </a:r>
            <a:r>
              <a:rPr lang="en-US" baseline="0" dirty="0" smtClean="0"/>
              <a:t> Kansas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CFFB4-A0AB-4E2B-8CCC-A11A18C529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33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Catlin: Prairie Meadows on Fire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CFFB4-A0AB-4E2B-8CCC-A11A18C529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89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Calliabotte</a:t>
            </a:r>
            <a:r>
              <a:rPr lang="en-US" dirty="0" smtClean="0"/>
              <a:t>:</a:t>
            </a:r>
            <a:r>
              <a:rPr lang="en-US" baseline="0" dirty="0" smtClean="0"/>
              <a:t>  The Floor Scrapers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CFFB4-A0AB-4E2B-8CCC-A11A18C529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74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Diego Rivera:  La </a:t>
            </a:r>
            <a:r>
              <a:rPr lang="en-US" dirty="0" err="1" smtClean="0"/>
              <a:t>Pinata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CFFB4-A0AB-4E2B-8CCC-A11A18C529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93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Riviera:  Flower Carrier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CFFB4-A0AB-4E2B-8CCC-A11A18C529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35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51DA-B028-4F38-91A4-ADD55ED66F73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7587-E192-40BB-9F24-7AB9D5C0A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50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51DA-B028-4F38-91A4-ADD55ED66F73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7587-E192-40BB-9F24-7AB9D5C0A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46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51DA-B028-4F38-91A4-ADD55ED66F73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7587-E192-40BB-9F24-7AB9D5C0A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73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51DA-B028-4F38-91A4-ADD55ED66F73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7587-E192-40BB-9F24-7AB9D5C0A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75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51DA-B028-4F38-91A4-ADD55ED66F73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7587-E192-40BB-9F24-7AB9D5C0A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80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51DA-B028-4F38-91A4-ADD55ED66F73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7587-E192-40BB-9F24-7AB9D5C0A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15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51DA-B028-4F38-91A4-ADD55ED66F73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7587-E192-40BB-9F24-7AB9D5C0A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42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51DA-B028-4F38-91A4-ADD55ED66F73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7587-E192-40BB-9F24-7AB9D5C0A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75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51DA-B028-4F38-91A4-ADD55ED66F73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7587-E192-40BB-9F24-7AB9D5C0A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540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51DA-B028-4F38-91A4-ADD55ED66F73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7587-E192-40BB-9F24-7AB9D5C0A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45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51DA-B028-4F38-91A4-ADD55ED66F73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7587-E192-40BB-9F24-7AB9D5C0A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02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F51DA-B028-4F38-91A4-ADD55ED66F73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37587-E192-40BB-9F24-7AB9D5C0A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20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0"/>
            <a:ext cx="7772400" cy="1470025"/>
          </a:xfrm>
        </p:spPr>
        <p:txBody>
          <a:bodyPr/>
          <a:lstStyle/>
          <a:p>
            <a:r>
              <a:rPr lang="en-US" dirty="0" smtClean="0"/>
              <a:t>Cause &amp; Effect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286000"/>
            <a:ext cx="6400800" cy="2590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Artful Thinking Routines for Exploring Cause and Effect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Beginning, Middle or End?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What Makes You Say That?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Claim, Support, Question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PKLOS\AppData\Local\Microsoft\Windows\Temporary Internet Files\Content.IE5\8P3BVJHK\MP90040001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953000"/>
            <a:ext cx="2560320" cy="170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178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71600"/>
            <a:ext cx="687253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79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609599"/>
            <a:ext cx="3913853" cy="567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81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32" y="86868"/>
            <a:ext cx="7031736" cy="668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841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181" y="0"/>
            <a:ext cx="62416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90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04800"/>
            <a:ext cx="4922520" cy="631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707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2450"/>
            <a:ext cx="76200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106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556" y="0"/>
            <a:ext cx="50588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978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404"/>
            <a:ext cx="9144000" cy="606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04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85800"/>
            <a:ext cx="8125681" cy="545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266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8200"/>
            <a:ext cx="7630949" cy="509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670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81000"/>
            <a:ext cx="4876800" cy="609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768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3400"/>
            <a:ext cx="7709916" cy="575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78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3400"/>
            <a:ext cx="7900441" cy="550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424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762000"/>
            <a:ext cx="726884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539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04800"/>
            <a:ext cx="7620000" cy="587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74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0"/>
            <a:ext cx="7740772" cy="540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7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52500"/>
            <a:ext cx="7620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243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37" y="61912"/>
            <a:ext cx="6867525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88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180</Words>
  <Application>Microsoft Office PowerPoint</Application>
  <PresentationFormat>On-screen Show (4:3)</PresentationFormat>
  <Paragraphs>45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Cause &amp; Effect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Anne Arundel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Cause &amp; Effect</dc:title>
  <dc:creator>pklos</dc:creator>
  <cp:lastModifiedBy>pklos</cp:lastModifiedBy>
  <cp:revision>2</cp:revision>
  <dcterms:created xsi:type="dcterms:W3CDTF">2014-05-30T18:04:35Z</dcterms:created>
  <dcterms:modified xsi:type="dcterms:W3CDTF">2014-05-30T18:21:52Z</dcterms:modified>
</cp:coreProperties>
</file>