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mysteries of Harris Burdick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 Drawing Conclusions -</a:t>
            </a:r>
          </a:p>
          <a:p>
            <a:r>
              <a:rPr lang="en-US" dirty="0" smtClean="0"/>
              <a:t>- Writing Extensions 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76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6737"/>
            <a:ext cx="9601200" cy="4490663"/>
          </a:xfrm>
        </p:spPr>
        <p:txBody>
          <a:bodyPr>
            <a:normAutofit/>
          </a:bodyPr>
          <a:lstStyle/>
          <a:p>
            <a:r>
              <a:rPr lang="en-US" dirty="0" smtClean="0"/>
              <a:t>1) Scan the QR code on each page.</a:t>
            </a:r>
          </a:p>
          <a:p>
            <a:r>
              <a:rPr lang="en-US" dirty="0" smtClean="0"/>
              <a:t>2) Draw conclusions about what is occurring in each of these photos</a:t>
            </a:r>
          </a:p>
          <a:p>
            <a:r>
              <a:rPr lang="en-US" dirty="0" smtClean="0"/>
              <a:t>3) Options of presentation: </a:t>
            </a:r>
          </a:p>
          <a:p>
            <a:pPr lvl="1"/>
            <a:r>
              <a:rPr lang="en-US" dirty="0" smtClean="0"/>
              <a:t>Write thoughts on poster paper around picture your teacher has hung up on the walls.</a:t>
            </a:r>
          </a:p>
          <a:p>
            <a:pPr lvl="1"/>
            <a:r>
              <a:rPr lang="en-US" dirty="0" smtClean="0"/>
              <a:t>Save this PPT as “</a:t>
            </a:r>
            <a:r>
              <a:rPr lang="en-US" dirty="0" err="1" smtClean="0"/>
              <a:t>FirstNameLastInitial_QRHBurdick</a:t>
            </a:r>
            <a:r>
              <a:rPr lang="en-US" dirty="0" smtClean="0"/>
              <a:t>” and write directly on the QR Page</a:t>
            </a:r>
          </a:p>
          <a:p>
            <a:pPr lvl="1"/>
            <a:r>
              <a:rPr lang="en-US" dirty="0" smtClean="0"/>
              <a:t>Create a Word Document (in Office365/OneDrive or Google Drive) that records your final writing project of finishing the mystery story in the images.</a:t>
            </a:r>
          </a:p>
          <a:p>
            <a:r>
              <a:rPr lang="en-US" dirty="0" smtClean="0"/>
              <a:t>4) Differentiation – Have students choose any # of QR codes to reflect upon or have them do specific images. Have students work with teams based on the picture they’re interested 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4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104775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31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104775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98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104775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7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1326" y="213189"/>
            <a:ext cx="9601200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Scan the QR Code below to access all pictures from The Mysteries of Harris Burdick.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676" y="1869682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8849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25</TotalTime>
  <Words>151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The mysteries of Harris Burdick</vt:lpstr>
      <vt:lpstr>Directions:</vt:lpstr>
      <vt:lpstr>PowerPoint Presentation</vt:lpstr>
      <vt:lpstr>PowerPoint Presentation</vt:lpstr>
      <vt:lpstr>PowerPoint Presentation</vt:lpstr>
      <vt:lpstr>Scan the QR Code below to access all pictures from The Mysteries of Harris Burdick.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mysteries of Harris Burdick</dc:title>
  <dc:creator>SDTC-WS2</dc:creator>
  <cp:lastModifiedBy>SDTC-WS2</cp:lastModifiedBy>
  <cp:revision>3</cp:revision>
  <dcterms:created xsi:type="dcterms:W3CDTF">2016-06-20T18:12:49Z</dcterms:created>
  <dcterms:modified xsi:type="dcterms:W3CDTF">2016-06-20T18:38:27Z</dcterms:modified>
</cp:coreProperties>
</file>