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Miss </a:t>
            </a:r>
            <a:r>
              <a:rPr lang="en-US" dirty="0" err="1" smtClean="0"/>
              <a:t>Alaineus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EduCreations Character Conflict Mini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7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the story board above to summarize the main events of the story.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5989" y="1372507"/>
            <a:ext cx="1301199" cy="116754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http://eslstudentpublications.com/wp-content/uploads/2011/storybo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88" y="189830"/>
            <a:ext cx="11677064" cy="423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89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727400" cy="4372152"/>
          </a:xfrm>
        </p:spPr>
        <p:txBody>
          <a:bodyPr>
            <a:normAutofit/>
          </a:bodyPr>
          <a:lstStyle/>
          <a:p>
            <a:r>
              <a:rPr lang="en-US" dirty="0" smtClean="0"/>
              <a:t>Now that your story board is complete, consider the character conflict that appeared in the story. </a:t>
            </a:r>
          </a:p>
          <a:p>
            <a:r>
              <a:rPr lang="en-US" dirty="0" smtClean="0"/>
              <a:t>Character Conflict can happen in several different ways:</a:t>
            </a:r>
          </a:p>
          <a:p>
            <a:pPr lvl="1"/>
            <a:r>
              <a:rPr lang="en-US" dirty="0" smtClean="0"/>
              <a:t>1) Character vs. The World (with society)</a:t>
            </a:r>
          </a:p>
          <a:p>
            <a:pPr lvl="1"/>
            <a:r>
              <a:rPr lang="en-US" dirty="0" smtClean="0"/>
              <a:t>2) Character vs. Character (another person in the story)</a:t>
            </a:r>
          </a:p>
          <a:p>
            <a:pPr lvl="1"/>
            <a:r>
              <a:rPr lang="en-US" dirty="0" smtClean="0"/>
              <a:t>3) Character vs. Self (internal conflict)</a:t>
            </a:r>
          </a:p>
          <a:p>
            <a:r>
              <a:rPr lang="en-US" dirty="0" smtClean="0"/>
              <a:t>In each of the main events you listed on the previous page, consider which type of conflict the main character was experiencing. </a:t>
            </a:r>
          </a:p>
          <a:p>
            <a:r>
              <a:rPr lang="en-US" dirty="0" smtClean="0"/>
              <a:t>On the next page, create a new story board where you’ve included the character’s conflicts and how they affect the plot of the story.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10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slstudentpublications.com/wp-content/uploads/2011/storybo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88" y="189830"/>
            <a:ext cx="11677064" cy="641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18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slstudentpublications.com/wp-content/uploads/2011/storybo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88" y="189830"/>
            <a:ext cx="11677064" cy="641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01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EduCreations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51603"/>
          </a:xfrm>
        </p:spPr>
        <p:txBody>
          <a:bodyPr>
            <a:normAutofit/>
          </a:bodyPr>
          <a:lstStyle/>
          <a:p>
            <a:r>
              <a:rPr lang="en-US" dirty="0" smtClean="0"/>
              <a:t>Open up the iPad app – EduCreations to create your story board. </a:t>
            </a:r>
          </a:p>
          <a:p>
            <a:r>
              <a:rPr lang="en-US" dirty="0" smtClean="0"/>
              <a:t>Follow the below steps </a:t>
            </a:r>
            <a:r>
              <a:rPr lang="en-US" i="1" dirty="0" smtClean="0"/>
              <a:t>in order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1) Draw the story scenes on all the pages</a:t>
            </a:r>
          </a:p>
          <a:p>
            <a:pPr lvl="1"/>
            <a:r>
              <a:rPr lang="en-US" dirty="0" smtClean="0"/>
              <a:t>2) Once you have the entire story laid out in picture form…</a:t>
            </a:r>
          </a:p>
          <a:p>
            <a:pPr lvl="1"/>
            <a:r>
              <a:rPr lang="en-US" dirty="0" smtClean="0"/>
              <a:t>3) Write down exactly what you want to describe in each of the story frames. </a:t>
            </a:r>
          </a:p>
          <a:p>
            <a:pPr lvl="1"/>
            <a:r>
              <a:rPr lang="en-US" dirty="0" smtClean="0"/>
              <a:t>4) Once you have double checked your writing and not missed any important information about the main character’s conflicts and main events…</a:t>
            </a:r>
          </a:p>
          <a:p>
            <a:pPr lvl="1"/>
            <a:r>
              <a:rPr lang="en-US" dirty="0" smtClean="0"/>
              <a:t>5) Hit the record button to begin recording. Click on the pages as you are ready. </a:t>
            </a:r>
            <a:r>
              <a:rPr lang="en-US" b="1" i="1" dirty="0" smtClean="0"/>
              <a:t>Once you begin recording you may NOT edit it!</a:t>
            </a:r>
            <a:endParaRPr lang="en-US" i="1" u="sng" dirty="0" smtClean="0"/>
          </a:p>
          <a:p>
            <a:pPr lvl="2"/>
            <a:r>
              <a:rPr lang="en-US" dirty="0" smtClean="0"/>
              <a:t>Find a quiet spot in the room to record. All other background noises will be picked up.</a:t>
            </a:r>
          </a:p>
        </p:txBody>
      </p:sp>
    </p:spTree>
    <p:extLst>
      <p:ext uri="{BB962C8B-B14F-4D97-AF65-F5344CB8AC3E}">
        <p14:creationId xmlns:p14="http://schemas.microsoft.com/office/powerpoint/2010/main" val="29384564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11</TotalTime>
  <Words>268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Miss Alaineus</vt:lpstr>
      <vt:lpstr>Use the story board above to summarize the main events of the story.</vt:lpstr>
      <vt:lpstr>Character Conflict</vt:lpstr>
      <vt:lpstr>PowerPoint Presentation</vt:lpstr>
      <vt:lpstr>PowerPoint Presentation</vt:lpstr>
      <vt:lpstr>EduCreations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Alaineus</dc:title>
  <dc:creator>SDTC-WS2</dc:creator>
  <cp:lastModifiedBy>SDTC-WS2</cp:lastModifiedBy>
  <cp:revision>2</cp:revision>
  <dcterms:created xsi:type="dcterms:W3CDTF">2016-06-21T16:24:37Z</dcterms:created>
  <dcterms:modified xsi:type="dcterms:W3CDTF">2016-06-21T16:35:47Z</dcterms:modified>
</cp:coreProperties>
</file>