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6/21/2016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Determine the Moral of the Story and then the Theme!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350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Scan one of the QR codes to read a story. </a:t>
            </a:r>
          </a:p>
          <a:p>
            <a:r>
              <a:rPr lang="en-US" dirty="0" smtClean="0"/>
              <a:t>After reading, consider the Moral of the Story and then the Theme of the story in the pages following.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55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Tyrone The Horrible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518" y="2222500"/>
            <a:ext cx="3636963" cy="3636963"/>
          </a:xfrm>
        </p:spPr>
      </p:pic>
    </p:spTree>
    <p:extLst>
      <p:ext uri="{BB962C8B-B14F-4D97-AF65-F5344CB8AC3E}">
        <p14:creationId xmlns:p14="http://schemas.microsoft.com/office/powerpoint/2010/main" val="69665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 to Tyronne the Horrible Here!!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Theme?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the Moral of Story?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7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Royal Raven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518" y="2222500"/>
            <a:ext cx="3636963" cy="3636963"/>
          </a:xfrm>
        </p:spPr>
      </p:pic>
    </p:spTree>
    <p:extLst>
      <p:ext uri="{BB962C8B-B14F-4D97-AF65-F5344CB8AC3E}">
        <p14:creationId xmlns:p14="http://schemas.microsoft.com/office/powerpoint/2010/main" val="332852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 to The Royal Raven Here!!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Theme?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the Moral of Story?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8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</TotalTime>
  <Words>87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Determine the Moral of the Story and then the Theme!</vt:lpstr>
      <vt:lpstr>Tyrone The Horrible</vt:lpstr>
      <vt:lpstr>Respond to Tyronne the Horrible Here!!</vt:lpstr>
      <vt:lpstr>The Royal Raven</vt:lpstr>
      <vt:lpstr>Respond to The Royal Raven Here!!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 the Moral of the Story and then the Theme!</dc:title>
  <dc:creator>SDTC-WS2</dc:creator>
  <cp:lastModifiedBy>SDTC-WS2</cp:lastModifiedBy>
  <cp:revision>1</cp:revision>
  <dcterms:created xsi:type="dcterms:W3CDTF">2016-06-21T16:44:13Z</dcterms:created>
  <dcterms:modified xsi:type="dcterms:W3CDTF">2016-06-21T16:49:11Z</dcterms:modified>
</cp:coreProperties>
</file>